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A1BD-2047-4C69-8E67-87616160868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5A6B4F-3A67-4061-AD37-1170EE6CDC6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A1BD-2047-4C69-8E67-87616160868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6B4F-3A67-4061-AD37-1170EE6CDC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A1BD-2047-4C69-8E67-87616160868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A6B4F-3A67-4061-AD37-1170EE6CDC6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A1BD-2047-4C69-8E67-87616160868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5A6B4F-3A67-4061-AD37-1170EE6CDC6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A1BD-2047-4C69-8E67-87616160868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5A6B4F-3A67-4061-AD37-1170EE6CDC6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A1BD-2047-4C69-8E67-87616160868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5A6B4F-3A67-4061-AD37-1170EE6CDC6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A1BD-2047-4C69-8E67-87616160868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5A6B4F-3A67-4061-AD37-1170EE6CDC6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A1BD-2047-4C69-8E67-87616160868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5A6B4F-3A67-4061-AD37-1170EE6CDC6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A1BD-2047-4C69-8E67-87616160868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5A6B4F-3A67-4061-AD37-1170EE6CDC6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A1BD-2047-4C69-8E67-87616160868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5A6B4F-3A67-4061-AD37-1170EE6CDC6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4A1BD-2047-4C69-8E67-87616160868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5A6B4F-3A67-4061-AD37-1170EE6CDC6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C44A1BD-2047-4C69-8E67-87616160868A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C5A6B4F-3A67-4061-AD37-1170EE6CDC6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368152"/>
          </a:xfrm>
        </p:spPr>
        <p:txBody>
          <a:bodyPr/>
          <a:lstStyle/>
          <a:p>
            <a:pPr algn="ctr"/>
            <a:r>
              <a:rPr lang="ru-RU" sz="4800" dirty="0" smtClean="0"/>
              <a:t>Егоров Александр Иванович</a:t>
            </a:r>
            <a:br>
              <a:rPr lang="ru-RU" sz="4800" dirty="0" smtClean="0"/>
            </a:br>
            <a:r>
              <a:rPr lang="ru-RU" sz="4800" dirty="0" smtClean="0"/>
              <a:t>(1914-1995)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71800" y="1628800"/>
            <a:ext cx="6372200" cy="5112568"/>
          </a:xfrm>
        </p:spPr>
        <p:txBody>
          <a:bodyPr>
            <a:noAutofit/>
          </a:bodyPr>
          <a:lstStyle/>
          <a:p>
            <a:pPr marL="749808" lvl="2" indent="0">
              <a:buNone/>
            </a:pPr>
            <a:r>
              <a:rPr lang="ru-RU" sz="2000" dirty="0" smtClean="0"/>
              <a:t>Рядовой (разведчик) 440 </a:t>
            </a:r>
            <a:r>
              <a:rPr lang="ru-RU" sz="2000" dirty="0"/>
              <a:t>отдельного саперного </a:t>
            </a:r>
            <a:r>
              <a:rPr lang="ru-RU" sz="2000" dirty="0" smtClean="0"/>
              <a:t>батальона 377 стрелковой дивизии  </a:t>
            </a:r>
            <a:r>
              <a:rPr lang="ru-RU" sz="2000" dirty="0"/>
              <a:t>3-го Прибалтийского фронта</a:t>
            </a:r>
            <a:r>
              <a:rPr lang="ru-RU" sz="2000" dirty="0" smtClean="0"/>
              <a:t>. Участник войны с Финляндией в 1940 году. </a:t>
            </a:r>
            <a:r>
              <a:rPr lang="ru-RU" sz="2000" dirty="0"/>
              <a:t>С 1942 </a:t>
            </a:r>
            <a:r>
              <a:rPr lang="ru-RU" sz="2000" dirty="0" smtClean="0"/>
              <a:t>по </a:t>
            </a:r>
            <a:r>
              <a:rPr lang="ru-RU" sz="2000" dirty="0"/>
              <a:t>1944 год </a:t>
            </a:r>
            <a:r>
              <a:rPr lang="ru-RU" sz="2000" dirty="0" smtClean="0"/>
              <a:t>находился в партизанском отряде, действовавшим в Новгородской и </a:t>
            </a:r>
            <a:r>
              <a:rPr lang="ru-RU" sz="2000" dirty="0"/>
              <a:t>Ленинградской области. С марта 1944 года </a:t>
            </a:r>
            <a:r>
              <a:rPr lang="ru-RU" sz="2000" dirty="0" smtClean="0"/>
              <a:t>после освобождения Ленинградской области находился в составе </a:t>
            </a:r>
            <a:r>
              <a:rPr lang="ru-RU" sz="2000" dirty="0"/>
              <a:t>Советской армии. В октябре 1944 </a:t>
            </a:r>
            <a:r>
              <a:rPr lang="ru-RU" sz="2000" dirty="0" smtClean="0"/>
              <a:t>после тяжелого ранения </a:t>
            </a:r>
            <a:r>
              <a:rPr lang="ru-RU" sz="2000" dirty="0"/>
              <a:t>попал в госпиталь. </a:t>
            </a:r>
            <a:r>
              <a:rPr lang="ru-RU" sz="2000" dirty="0" smtClean="0"/>
              <a:t>Комиссован с инвалидностью </a:t>
            </a:r>
            <a:r>
              <a:rPr lang="ru-RU" sz="2000" dirty="0"/>
              <a:t>из Советской армии в апреле 1945 </a:t>
            </a:r>
            <a:r>
              <a:rPr lang="ru-RU" sz="2000" dirty="0" smtClean="0"/>
              <a:t>года. Награждён </a:t>
            </a:r>
            <a:r>
              <a:rPr lang="ru-RU" sz="2000" dirty="0"/>
              <a:t>медалью </a:t>
            </a:r>
            <a:r>
              <a:rPr lang="ru-RU" sz="2000" dirty="0" smtClean="0"/>
              <a:t>«З</a:t>
            </a:r>
            <a:r>
              <a:rPr lang="ru-RU" sz="2000" dirty="0" smtClean="0"/>
              <a:t>а </a:t>
            </a:r>
            <a:r>
              <a:rPr lang="ru-RU" sz="2000" dirty="0"/>
              <a:t>победу над </a:t>
            </a:r>
            <a:r>
              <a:rPr lang="ru-RU" sz="2000" dirty="0" smtClean="0"/>
              <a:t>Германией» </a:t>
            </a:r>
            <a:r>
              <a:rPr lang="ru-RU" sz="2000" dirty="0"/>
              <a:t>и </a:t>
            </a:r>
            <a:r>
              <a:rPr lang="ru-RU" sz="2000" dirty="0"/>
              <a:t>о</a:t>
            </a:r>
            <a:r>
              <a:rPr lang="ru-RU" sz="2000" dirty="0" smtClean="0"/>
              <a:t>рденом «Красной звезды». В 1985 в честь 40-летия Победы награжден орденом «Отечественной войны» 1 степени.</a:t>
            </a:r>
            <a:endParaRPr lang="ru-RU" sz="2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3169249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76629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73</TotalTime>
  <Words>107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Базовая</vt:lpstr>
      <vt:lpstr>Егоров Александр Иванович (1914-1995)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Егоров Александр Иванович</dc:title>
  <dc:creator>максим егоров</dc:creator>
  <cp:lastModifiedBy>максим егоров</cp:lastModifiedBy>
  <cp:revision>8</cp:revision>
  <dcterms:created xsi:type="dcterms:W3CDTF">2020-05-08T16:37:22Z</dcterms:created>
  <dcterms:modified xsi:type="dcterms:W3CDTF">2020-05-08T18:05:57Z</dcterms:modified>
</cp:coreProperties>
</file>